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8" r:id="rId3"/>
    <p:sldId id="257" r:id="rId4"/>
    <p:sldId id="259" r:id="rId5"/>
    <p:sldId id="262" r:id="rId6"/>
    <p:sldId id="256"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1370397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2338312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1178160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130407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362407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1554192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2503392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2411255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3570951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130688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6DC07EA-82E6-4A1E-8111-1DBD41A88F71}"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2441819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C07EA-82E6-4A1E-8111-1DBD41A88F71}"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685C33-5D20-4F6F-B3A8-1A732624D3A8}" type="slidenum">
              <a:rPr lang="en-IN" smtClean="0"/>
              <a:pPr/>
              <a:t>‹#›</a:t>
            </a:fld>
            <a:endParaRPr lang="en-IN"/>
          </a:p>
        </p:txBody>
      </p:sp>
    </p:spTree>
    <p:extLst>
      <p:ext uri="{BB962C8B-B14F-4D97-AF65-F5344CB8AC3E}">
        <p14:creationId xmlns:p14="http://schemas.microsoft.com/office/powerpoint/2010/main" xmlns="" val="1986307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circuitglobe.com/wp-content/uploads/2017/06/cathode-ray-tube.jpg"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GRAPHICS</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CATHODE RAY TUBE(CRT)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4088" y="485422"/>
            <a:ext cx="10882489" cy="958674"/>
          </a:xfrm>
        </p:spPr>
        <p:txBody>
          <a:bodyPr>
            <a:normAutofit/>
          </a:bodyPr>
          <a:lstStyle/>
          <a:p>
            <a:r>
              <a:rPr lang="en-IN" dirty="0" smtClean="0"/>
              <a:t>What Is Cathode Ray Tube(CRT)?</a:t>
            </a:r>
            <a:endParaRPr lang="en-IN" dirty="0"/>
          </a:p>
        </p:txBody>
      </p:sp>
      <p:sp>
        <p:nvSpPr>
          <p:cNvPr id="3" name="Subtitle 2"/>
          <p:cNvSpPr>
            <a:spLocks noGrp="1"/>
          </p:cNvSpPr>
          <p:nvPr>
            <p:ph type="subTitle" idx="1"/>
          </p:nvPr>
        </p:nvSpPr>
        <p:spPr>
          <a:xfrm>
            <a:off x="1524000" y="2009422"/>
            <a:ext cx="9144000" cy="1851378"/>
          </a:xfrm>
        </p:spPr>
        <p:txBody>
          <a:bodyPr/>
          <a:lstStyle/>
          <a:p>
            <a:r>
              <a:rPr lang="en-US" dirty="0"/>
              <a:t>CRT stands for Cathode Ray Tube. CRT is a technology used in traditional computer monitors and televisions. The image on CRT display is created by firing electrons from the back of the tube of phosphorus located towards the front of the screen.</a:t>
            </a:r>
            <a:endParaRPr lang="en-IN" dirty="0"/>
          </a:p>
        </p:txBody>
      </p:sp>
      <p:pic>
        <p:nvPicPr>
          <p:cNvPr id="4" name="Picture 3"/>
          <p:cNvPicPr>
            <a:picLocks noChangeAspect="1"/>
          </p:cNvPicPr>
          <p:nvPr/>
        </p:nvPicPr>
        <p:blipFill>
          <a:blip r:embed="rId2"/>
          <a:stretch>
            <a:fillRect/>
          </a:stretch>
        </p:blipFill>
        <p:spPr>
          <a:xfrm>
            <a:off x="0" y="3386666"/>
            <a:ext cx="4470399" cy="3471333"/>
          </a:xfrm>
          <a:prstGeom prst="rect">
            <a:avLst/>
          </a:prstGeom>
        </p:spPr>
      </p:pic>
      <p:pic>
        <p:nvPicPr>
          <p:cNvPr id="5" name="Picture 4"/>
          <p:cNvPicPr>
            <a:picLocks noChangeAspect="1"/>
          </p:cNvPicPr>
          <p:nvPr/>
        </p:nvPicPr>
        <p:blipFill>
          <a:blip r:embed="rId3"/>
          <a:stretch>
            <a:fillRect/>
          </a:stretch>
        </p:blipFill>
        <p:spPr>
          <a:xfrm>
            <a:off x="4696178" y="3386666"/>
            <a:ext cx="3349095" cy="3471333"/>
          </a:xfrm>
          <a:prstGeom prst="rect">
            <a:avLst/>
          </a:prstGeom>
        </p:spPr>
      </p:pic>
      <p:pic>
        <p:nvPicPr>
          <p:cNvPr id="6" name="Picture 5"/>
          <p:cNvPicPr>
            <a:picLocks noChangeAspect="1"/>
          </p:cNvPicPr>
          <p:nvPr/>
        </p:nvPicPr>
        <p:blipFill>
          <a:blip r:embed="rId4"/>
          <a:stretch>
            <a:fillRect/>
          </a:stretch>
        </p:blipFill>
        <p:spPr>
          <a:xfrm>
            <a:off x="8486598" y="3646311"/>
            <a:ext cx="3324225" cy="3211689"/>
          </a:xfrm>
          <a:prstGeom prst="rect">
            <a:avLst/>
          </a:prstGeom>
        </p:spPr>
      </p:pic>
    </p:spTree>
    <p:extLst>
      <p:ext uri="{BB962C8B-B14F-4D97-AF65-F5344CB8AC3E}">
        <p14:creationId xmlns:p14="http://schemas.microsoft.com/office/powerpoint/2010/main" xmlns="" val="1846778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Cathode Ray Tube(CRT)</a:t>
            </a:r>
            <a:endParaRPr lang="en-IN" dirty="0"/>
          </a:p>
        </p:txBody>
      </p:sp>
      <p:pic>
        <p:nvPicPr>
          <p:cNvPr id="3" name="Picture 2"/>
          <p:cNvPicPr>
            <a:picLocks noChangeAspect="1"/>
          </p:cNvPicPr>
          <p:nvPr/>
        </p:nvPicPr>
        <p:blipFill>
          <a:blip r:embed="rId2"/>
          <a:stretch>
            <a:fillRect/>
          </a:stretch>
        </p:blipFill>
        <p:spPr>
          <a:xfrm>
            <a:off x="462844" y="1399822"/>
            <a:ext cx="6999993" cy="4233334"/>
          </a:xfrm>
          <a:prstGeom prst="rect">
            <a:avLst/>
          </a:prstGeom>
        </p:spPr>
      </p:pic>
      <p:pic>
        <p:nvPicPr>
          <p:cNvPr id="4" name="Picture 3"/>
          <p:cNvPicPr>
            <a:picLocks noChangeAspect="1"/>
          </p:cNvPicPr>
          <p:nvPr/>
        </p:nvPicPr>
        <p:blipFill>
          <a:blip r:embed="rId3"/>
          <a:stretch>
            <a:fillRect/>
          </a:stretch>
        </p:blipFill>
        <p:spPr>
          <a:xfrm>
            <a:off x="7597422" y="1501422"/>
            <a:ext cx="4594578" cy="5356578"/>
          </a:xfrm>
          <a:prstGeom prst="rect">
            <a:avLst/>
          </a:prstGeom>
        </p:spPr>
      </p:pic>
    </p:spTree>
    <p:extLst>
      <p:ext uri="{BB962C8B-B14F-4D97-AF65-F5344CB8AC3E}">
        <p14:creationId xmlns:p14="http://schemas.microsoft.com/office/powerpoint/2010/main" xmlns="" val="2011369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6889" y="90311"/>
            <a:ext cx="9144000" cy="732896"/>
          </a:xfrm>
        </p:spPr>
        <p:txBody>
          <a:bodyPr>
            <a:normAutofit fontScale="90000"/>
          </a:bodyPr>
          <a:lstStyle/>
          <a:p>
            <a:r>
              <a:rPr lang="en-IN" dirty="0" smtClean="0"/>
              <a:t>Components Of CRT</a:t>
            </a:r>
            <a:endParaRPr lang="en-IN" dirty="0"/>
          </a:p>
        </p:txBody>
      </p:sp>
      <p:sp>
        <p:nvSpPr>
          <p:cNvPr id="3" name="Subtitle 2"/>
          <p:cNvSpPr>
            <a:spLocks noGrp="1"/>
          </p:cNvSpPr>
          <p:nvPr>
            <p:ph type="subTitle" idx="1"/>
          </p:nvPr>
        </p:nvSpPr>
        <p:spPr>
          <a:xfrm>
            <a:off x="1524000" y="1027289"/>
            <a:ext cx="9144000" cy="4230511"/>
          </a:xfrm>
        </p:spPr>
        <p:txBody>
          <a:bodyPr>
            <a:normAutofit fontScale="77500" lnSpcReduction="20000"/>
          </a:bodyPr>
          <a:lstStyle/>
          <a:p>
            <a:endParaRPr lang="en-US" sz="3000" dirty="0"/>
          </a:p>
          <a:p>
            <a:pPr marL="514350" indent="-514350">
              <a:buAutoNum type="arabicPeriod"/>
            </a:pPr>
            <a:r>
              <a:rPr lang="en-US" sz="3000" b="1" dirty="0" smtClean="0"/>
              <a:t>Electron </a:t>
            </a:r>
            <a:r>
              <a:rPr lang="en-US" sz="3000" b="1" dirty="0"/>
              <a:t>Gun:</a:t>
            </a:r>
            <a:r>
              <a:rPr lang="en-US" sz="3000" dirty="0"/>
              <a:t> Electron gun consisting of a series of elements, primarily a heating filament (heater) and a cathode. The electron gun creates a source of electrons which are focused into a narrow beam directed at the face of the CRT</a:t>
            </a:r>
            <a:r>
              <a:rPr lang="en-US" sz="3000" dirty="0" smtClean="0"/>
              <a:t>.</a:t>
            </a:r>
          </a:p>
          <a:p>
            <a:pPr marL="514350" indent="-514350"/>
            <a:endParaRPr lang="en-US" sz="3000" dirty="0"/>
          </a:p>
          <a:p>
            <a:r>
              <a:rPr lang="en-US" sz="3000" b="1" dirty="0"/>
              <a:t>2. Control Electrode:</a:t>
            </a:r>
            <a:r>
              <a:rPr lang="en-US" sz="3000" dirty="0"/>
              <a:t> It is used to turn the electron beam on and off</a:t>
            </a:r>
            <a:r>
              <a:rPr lang="en-US" sz="3000" dirty="0" smtClean="0"/>
              <a:t>.</a:t>
            </a:r>
          </a:p>
          <a:p>
            <a:endParaRPr lang="en-US" sz="3000" dirty="0"/>
          </a:p>
          <a:p>
            <a:r>
              <a:rPr lang="en-US" sz="3000" b="1" dirty="0"/>
              <a:t>3. Focusing system:</a:t>
            </a:r>
            <a:r>
              <a:rPr lang="en-US" sz="3000" dirty="0"/>
              <a:t> It is used to create a clear picture by focusing the electrons into a narrow beam.</a:t>
            </a:r>
          </a:p>
          <a:p>
            <a:r>
              <a:rPr lang="en-US" dirty="0" smtClean="0"/>
              <a:t/>
            </a:r>
            <a:br>
              <a:rPr lang="en-US" dirty="0" smtClean="0"/>
            </a:br>
            <a:endParaRPr lang="en-IN" dirty="0"/>
          </a:p>
        </p:txBody>
      </p:sp>
      <p:pic>
        <p:nvPicPr>
          <p:cNvPr id="4" name="Picture 3"/>
          <p:cNvPicPr>
            <a:picLocks noChangeAspect="1"/>
          </p:cNvPicPr>
          <p:nvPr/>
        </p:nvPicPr>
        <p:blipFill>
          <a:blip r:embed="rId2"/>
          <a:stretch>
            <a:fillRect/>
          </a:stretch>
        </p:blipFill>
        <p:spPr>
          <a:xfrm>
            <a:off x="9522824" y="0"/>
            <a:ext cx="2326074" cy="1501260"/>
          </a:xfrm>
          <a:prstGeom prst="rect">
            <a:avLst/>
          </a:prstGeom>
        </p:spPr>
      </p:pic>
      <p:pic>
        <p:nvPicPr>
          <p:cNvPr id="6" name="Picture 5"/>
          <p:cNvPicPr>
            <a:picLocks noChangeAspect="1"/>
          </p:cNvPicPr>
          <p:nvPr/>
        </p:nvPicPr>
        <p:blipFill>
          <a:blip r:embed="rId3"/>
          <a:stretch>
            <a:fillRect/>
          </a:stretch>
        </p:blipFill>
        <p:spPr>
          <a:xfrm>
            <a:off x="194793" y="5172891"/>
            <a:ext cx="2390659" cy="1685109"/>
          </a:xfrm>
          <a:prstGeom prst="rect">
            <a:avLst/>
          </a:prstGeom>
        </p:spPr>
      </p:pic>
    </p:spTree>
    <p:extLst>
      <p:ext uri="{BB962C8B-B14F-4D97-AF65-F5344CB8AC3E}">
        <p14:creationId xmlns:p14="http://schemas.microsoft.com/office/powerpoint/2010/main" xmlns="" val="121608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859340"/>
            <a:ext cx="11900263" cy="3416320"/>
          </a:xfrm>
          <a:prstGeom prst="rect">
            <a:avLst/>
          </a:prstGeom>
        </p:spPr>
        <p:txBody>
          <a:bodyPr wrap="square">
            <a:spAutoFit/>
          </a:bodyPr>
          <a:lstStyle/>
          <a:p>
            <a:r>
              <a:rPr lang="en-US" sz="2400" b="1" dirty="0" smtClean="0"/>
              <a:t>4. Deflection Yoke:</a:t>
            </a:r>
            <a:r>
              <a:rPr lang="en-US" sz="2400" dirty="0" smtClean="0"/>
              <a:t> It is used to control the direction of the electron beam. It creates an electric or magnetic field which will bend the electron beam as it passes through the area. In a conventional CRT, the yoke is linked to a sweep or scan generator. The deflection yoke which is connected to the sweep generator creates a fluctuating electric or magnetic potential</a:t>
            </a:r>
            <a:r>
              <a:rPr lang="en-US" sz="2400" dirty="0" smtClean="0"/>
              <a:t>.</a:t>
            </a:r>
          </a:p>
          <a:p>
            <a:endParaRPr lang="en-US" sz="2400" dirty="0" smtClean="0"/>
          </a:p>
          <a:p>
            <a:r>
              <a:rPr lang="en-US" sz="2400" b="1" dirty="0" smtClean="0"/>
              <a:t>5. Phosphorus-coated screen:</a:t>
            </a:r>
            <a:r>
              <a:rPr lang="en-US" sz="2400" dirty="0" smtClean="0"/>
              <a:t> The inside front surface of every CRT is coated with phosphors. Phosphors glow when a high-energy electron beam hits them. Phosphorescence is the term used to characterize the light given off by a phosphor after it has been exposed to an electron beam.</a:t>
            </a:r>
            <a:endParaRPr lang="en-US" sz="2400" dirty="0"/>
          </a:p>
        </p:txBody>
      </p:sp>
      <p:sp>
        <p:nvSpPr>
          <p:cNvPr id="3" name="Rectangle 2"/>
          <p:cNvSpPr/>
          <p:nvPr/>
        </p:nvSpPr>
        <p:spPr>
          <a:xfrm>
            <a:off x="1" y="670951"/>
            <a:ext cx="12192000" cy="830997"/>
          </a:xfrm>
          <a:prstGeom prst="rect">
            <a:avLst/>
          </a:prstGeom>
        </p:spPr>
        <p:txBody>
          <a:bodyPr wrap="square">
            <a:spAutoFit/>
          </a:bodyPr>
          <a:lstStyle/>
          <a:p>
            <a:pPr algn="ctr"/>
            <a:r>
              <a:rPr lang="en-IN" sz="4800" b="1" u="sng" dirty="0" smtClean="0"/>
              <a:t>Components Of CRT</a:t>
            </a:r>
            <a:endParaRPr lang="en-US" sz="4800" b="1" u="sng" dirty="0"/>
          </a:p>
        </p:txBody>
      </p:sp>
      <p:pic>
        <p:nvPicPr>
          <p:cNvPr id="4" name="Picture 3"/>
          <p:cNvPicPr>
            <a:picLocks noChangeAspect="1"/>
          </p:cNvPicPr>
          <p:nvPr/>
        </p:nvPicPr>
        <p:blipFill>
          <a:blip r:embed="rId2"/>
          <a:stretch>
            <a:fillRect/>
          </a:stretch>
        </p:blipFill>
        <p:spPr>
          <a:xfrm>
            <a:off x="222069" y="182880"/>
            <a:ext cx="3239590" cy="17124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6933" y="248354"/>
            <a:ext cx="9144000" cy="710319"/>
          </a:xfrm>
        </p:spPr>
        <p:txBody>
          <a:bodyPr>
            <a:normAutofit fontScale="90000"/>
          </a:bodyPr>
          <a:lstStyle/>
          <a:p>
            <a:r>
              <a:rPr lang="en-IN" dirty="0" smtClean="0"/>
              <a:t>Working Of CRT</a:t>
            </a:r>
            <a:endParaRPr lang="en-IN" dirty="0"/>
          </a:p>
        </p:txBody>
      </p:sp>
      <p:sp>
        <p:nvSpPr>
          <p:cNvPr id="3" name="Subtitle 2"/>
          <p:cNvSpPr>
            <a:spLocks noGrp="1"/>
          </p:cNvSpPr>
          <p:nvPr>
            <p:ph type="subTitle" idx="1"/>
          </p:nvPr>
        </p:nvSpPr>
        <p:spPr>
          <a:xfrm>
            <a:off x="1524000" y="1444978"/>
            <a:ext cx="9144000" cy="3544711"/>
          </a:xfrm>
        </p:spPr>
        <p:txBody>
          <a:bodyPr>
            <a:normAutofit fontScale="85000" lnSpcReduction="10000"/>
          </a:bodyPr>
          <a:lstStyle/>
          <a:p>
            <a:pPr fontAlgn="base"/>
            <a:r>
              <a:rPr lang="en-US" dirty="0"/>
              <a:t>The working of CRT depends on the movement of electrons beams. The electron guns generate sharply focused electrons which are accelerated at high voltage. This high-velocity electron beam when strikes on the fluorescent screen creates luminous </a:t>
            </a:r>
            <a:r>
              <a:rPr lang="en-US" dirty="0" smtClean="0"/>
              <a:t>spot. After </a:t>
            </a:r>
            <a:r>
              <a:rPr lang="en-US" dirty="0"/>
              <a:t>exiting from the electron gun, the beam passes through the pairs of electrostatic deflection plate. These plates deflected the beams when the voltage applied across it. The one pair of plate moves the beam upward and the second pair of plate moves the beam from one side to another. The horizontal and vertical movement of the electron are independent of each other, and hence the electron beam positioned anywhere on the </a:t>
            </a:r>
            <a:r>
              <a:rPr lang="en-US" dirty="0" smtClean="0"/>
              <a:t>screen . The </a:t>
            </a:r>
            <a:r>
              <a:rPr lang="en-US" dirty="0"/>
              <a:t>working parts of a CRT are enclosed in a vacuum glass envelope so that the emitted electron can easily move freely from one end of the tube to the other.</a:t>
            </a:r>
          </a:p>
          <a:p>
            <a:pPr fontAlgn="base"/>
            <a:endParaRPr lang="en-US" dirty="0"/>
          </a:p>
          <a:p>
            <a:r>
              <a:rPr lang="en-US" dirty="0">
                <a:hlinkClick r:id="rId2"/>
              </a:rPr>
              <a:t/>
            </a:r>
            <a:br>
              <a:rPr lang="en-US" dirty="0">
                <a:hlinkClick r:id="rId2"/>
              </a:rPr>
            </a:br>
            <a:endParaRPr lang="en-IN" dirty="0"/>
          </a:p>
        </p:txBody>
      </p:sp>
      <p:pic>
        <p:nvPicPr>
          <p:cNvPr id="4" name="Picture 3"/>
          <p:cNvPicPr>
            <a:picLocks noChangeAspect="1"/>
          </p:cNvPicPr>
          <p:nvPr/>
        </p:nvPicPr>
        <p:blipFill>
          <a:blip r:embed="rId3"/>
          <a:stretch>
            <a:fillRect/>
          </a:stretch>
        </p:blipFill>
        <p:spPr>
          <a:xfrm>
            <a:off x="2442754" y="4180114"/>
            <a:ext cx="6780316" cy="2011680"/>
          </a:xfrm>
          <a:prstGeom prst="rect">
            <a:avLst/>
          </a:prstGeom>
        </p:spPr>
      </p:pic>
    </p:spTree>
    <p:extLst>
      <p:ext uri="{BB962C8B-B14F-4D97-AF65-F5344CB8AC3E}">
        <p14:creationId xmlns:p14="http://schemas.microsoft.com/office/powerpoint/2010/main" xmlns="" val="887592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xmlns="" val="3523772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193</Words>
  <Application>Microsoft Office PowerPoint</Application>
  <PresentationFormat>Custom</PresentationFormat>
  <Paragraphs>22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COMPUTER GRAPHICS</vt:lpstr>
      <vt:lpstr>What Is Cathode Ray Tube(CRT)?</vt:lpstr>
      <vt:lpstr>Cathode Ray Tube(CRT)</vt:lpstr>
      <vt:lpstr>Components Of CRT</vt:lpstr>
      <vt:lpstr>Slide 5</vt:lpstr>
      <vt:lpstr>Working Of CRT</vt:lpstr>
      <vt:lpstr>Slide 7</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Cathode Ray Tube(CRT)</dc:title>
  <dc:creator>Hewlett-Packard Company</dc:creator>
  <cp:lastModifiedBy>Os</cp:lastModifiedBy>
  <cp:revision>3</cp:revision>
  <dcterms:created xsi:type="dcterms:W3CDTF">2022-07-22T05:25:36Z</dcterms:created>
  <dcterms:modified xsi:type="dcterms:W3CDTF">2022-07-25T07:08:19Z</dcterms:modified>
</cp:coreProperties>
</file>